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5" r:id="rId17"/>
    <p:sldId id="276" r:id="rId18"/>
    <p:sldId id="269" r:id="rId19"/>
    <p:sldId id="270" r:id="rId20"/>
    <p:sldId id="278" r:id="rId21"/>
    <p:sldId id="279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4" autoAdjust="0"/>
    <p:restoredTop sz="94660"/>
  </p:normalViewPr>
  <p:slideViewPr>
    <p:cSldViewPr snapToGrid="0">
      <p:cViewPr varScale="1">
        <p:scale>
          <a:sx n="79" d="100"/>
          <a:sy n="79" d="100"/>
        </p:scale>
        <p:origin x="-16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63831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58980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3166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6109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306937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567444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49508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7149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66651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17616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60068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32339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424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90553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19666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4808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378A1-AC8B-42F5-9B30-26E131DAA76F}" type="datetimeFigureOut">
              <a:rPr lang="en-US" smtClean="0"/>
              <a:pPr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2A84C6C-6573-43EE-9B2E-C7E2F35C89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3714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0179" y="0"/>
            <a:ext cx="8443824" cy="1467853"/>
          </a:xfrm>
        </p:spPr>
        <p:txBody>
          <a:bodyPr/>
          <a:lstStyle/>
          <a:p>
            <a:pPr algn="l"/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chờ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2695074"/>
            <a:ext cx="7766936" cy="3717758"/>
          </a:xfrm>
        </p:spPr>
        <p:txBody>
          <a:bodyPr/>
          <a:lstStyle/>
          <a:p>
            <a:pPr algn="l"/>
            <a:r>
              <a:rPr lang="en-US" u="sng" dirty="0" err="1" smtClean="0"/>
              <a:t>Giảng</a:t>
            </a:r>
            <a:r>
              <a:rPr lang="en-US" u="sng" dirty="0" smtClean="0"/>
              <a:t> </a:t>
            </a:r>
            <a:r>
              <a:rPr lang="en-US" u="sng" dirty="0" err="1"/>
              <a:t>v</a:t>
            </a:r>
            <a:r>
              <a:rPr lang="en-US" u="sng" dirty="0" err="1" smtClean="0"/>
              <a:t>iên</a:t>
            </a:r>
            <a:r>
              <a:rPr lang="en-US" u="sng" dirty="0" smtClean="0"/>
              <a:t> </a:t>
            </a:r>
            <a:r>
              <a:rPr lang="en-US" u="sng" dirty="0" err="1" smtClean="0"/>
              <a:t>hướng</a:t>
            </a:r>
            <a:r>
              <a:rPr lang="en-US" u="sng" dirty="0" smtClean="0"/>
              <a:t> </a:t>
            </a:r>
            <a:r>
              <a:rPr lang="en-US" u="sng" dirty="0" err="1" smtClean="0"/>
              <a:t>dẫn</a:t>
            </a:r>
            <a:r>
              <a:rPr lang="en-US" dirty="0" smtClean="0"/>
              <a:t>: TS. </a:t>
            </a:r>
            <a:r>
              <a:rPr lang="en-US" dirty="0" err="1" smtClean="0"/>
              <a:t>Trần</a:t>
            </a:r>
            <a:r>
              <a:rPr lang="en-US" dirty="0" smtClean="0"/>
              <a:t> </a:t>
            </a:r>
            <a:r>
              <a:rPr lang="en-US" dirty="0" err="1" smtClean="0"/>
              <a:t>Việt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endParaRPr lang="en-US" dirty="0"/>
          </a:p>
          <a:p>
            <a:pPr algn="l"/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:</a:t>
            </a:r>
            <a:endParaRPr lang="en-US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Phạm Hoàng </a:t>
            </a:r>
            <a:r>
              <a:rPr lang="en-US" dirty="0" err="1" smtClean="0"/>
              <a:t>Đạt</a:t>
            </a:r>
            <a:r>
              <a:rPr lang="en-US" dirty="0" smtClean="0"/>
              <a:t>     </a:t>
            </a:r>
            <a:r>
              <a:rPr lang="en-US" dirty="0" smtClean="0"/>
              <a:t>-	20101358</a:t>
            </a:r>
            <a:endParaRPr lang="en-US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 smtClean="0"/>
              <a:t>Kiều</a:t>
            </a:r>
            <a:r>
              <a:rPr lang="en-US" dirty="0" smtClean="0"/>
              <a:t> </a:t>
            </a:r>
            <a:r>
              <a:rPr lang="en-US" dirty="0" err="1" smtClean="0"/>
              <a:t>Đức</a:t>
            </a:r>
            <a:r>
              <a:rPr lang="en-US" dirty="0" smtClean="0"/>
              <a:t> </a:t>
            </a:r>
            <a:r>
              <a:rPr lang="en-US" dirty="0" err="1" smtClean="0"/>
              <a:t>Vũ</a:t>
            </a:r>
            <a:r>
              <a:rPr lang="en-US" dirty="0" smtClean="0"/>
              <a:t>	</a:t>
            </a:r>
            <a:r>
              <a:rPr lang="en-US" dirty="0" smtClean="0"/>
              <a:t>	</a:t>
            </a:r>
            <a:r>
              <a:rPr lang="en-US" dirty="0" smtClean="0"/>
              <a:t>- 	20102576</a:t>
            </a:r>
            <a:r>
              <a:rPr lang="en-US" dirty="0" smtClean="0"/>
              <a:t>	</a:t>
            </a:r>
            <a:endParaRPr lang="en-US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 smtClean="0"/>
              <a:t>Lê</a:t>
            </a:r>
            <a:r>
              <a:rPr lang="en-US" dirty="0" smtClean="0"/>
              <a:t> </a:t>
            </a:r>
            <a:r>
              <a:rPr lang="en-US" dirty="0" err="1" smtClean="0"/>
              <a:t>Xuân</a:t>
            </a:r>
            <a:r>
              <a:rPr lang="en-US" dirty="0" smtClean="0"/>
              <a:t> </a:t>
            </a:r>
            <a:r>
              <a:rPr lang="en-US" dirty="0" err="1" smtClean="0"/>
              <a:t>Hải</a:t>
            </a:r>
            <a:r>
              <a:rPr lang="en-US" dirty="0" smtClean="0"/>
              <a:t>		- 	20106092</a:t>
            </a:r>
            <a:endParaRPr lang="en-US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Hưng</a:t>
            </a:r>
            <a:r>
              <a:rPr lang="en-US" dirty="0" smtClean="0"/>
              <a:t>		- 	20101673</a:t>
            </a:r>
            <a:endParaRPr lang="en-US" dirty="0" smtClean="0"/>
          </a:p>
        </p:txBody>
      </p:sp>
      <p:pic>
        <p:nvPicPr>
          <p:cNvPr id="1026" name="Picture 2" descr="C:\Users\MutTet\Desktop\im07t1-java-se-support-2-152662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1330" y="1420479"/>
            <a:ext cx="2933700" cy="2209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6420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1130968"/>
          </a:xfrm>
        </p:spPr>
        <p:txBody>
          <a:bodyPr/>
          <a:lstStyle/>
          <a:p>
            <a:pPr algn="l"/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RMI(3)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359" y="1347538"/>
            <a:ext cx="8106940" cy="4659502"/>
          </a:xfrm>
        </p:spPr>
        <p:txBody>
          <a:bodyPr/>
          <a:lstStyle/>
          <a:p>
            <a:pPr algn="l"/>
            <a:r>
              <a:rPr lang="en-US" u="sng" dirty="0" smtClean="0"/>
              <a:t>Skeleton </a:t>
            </a:r>
            <a:r>
              <a:rPr lang="en-US" u="sng" dirty="0" err="1" smtClean="0"/>
              <a:t>và</a:t>
            </a:r>
            <a:r>
              <a:rPr lang="en-US" u="sng" dirty="0" smtClean="0"/>
              <a:t> Stub</a:t>
            </a:r>
            <a:r>
              <a:rPr lang="en-US" dirty="0" smtClean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Stub</a:t>
            </a:r>
            <a:r>
              <a:rPr lang="en-US" sz="2000" dirty="0" smtClean="0"/>
              <a:t> </a:t>
            </a:r>
            <a:r>
              <a:rPr lang="en-US" sz="2000" dirty="0" err="1" smtClean="0"/>
              <a:t>đóng</a:t>
            </a:r>
            <a:r>
              <a:rPr lang="en-US" sz="2000" dirty="0" smtClean="0"/>
              <a:t> </a:t>
            </a:r>
            <a:r>
              <a:rPr lang="en-US" sz="2000" dirty="0" err="1" smtClean="0"/>
              <a:t>vai</a:t>
            </a:r>
            <a:r>
              <a:rPr lang="en-US" sz="2000" dirty="0" smtClean="0"/>
              <a:t> </a:t>
            </a:r>
            <a:r>
              <a:rPr lang="en-US" sz="2000" dirty="0" err="1" smtClean="0"/>
              <a:t>trò</a:t>
            </a:r>
            <a:r>
              <a:rPr lang="en-US" sz="2000" dirty="0" smtClean="0"/>
              <a:t> </a:t>
            </a:r>
            <a:r>
              <a:rPr lang="en-US" sz="2000" dirty="0" err="1" smtClean="0"/>
              <a:t>như</a:t>
            </a:r>
            <a:r>
              <a:rPr lang="en-US" sz="2000" dirty="0" smtClean="0"/>
              <a:t> </a:t>
            </a:r>
            <a:r>
              <a:rPr lang="en-US" sz="2000" dirty="0" err="1" smtClean="0"/>
              <a:t>một</a:t>
            </a:r>
            <a:r>
              <a:rPr lang="en-US" sz="2000" dirty="0" smtClean="0"/>
              <a:t> proxy</a:t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dirty="0" err="1" smtClean="0"/>
              <a:t>truyền</a:t>
            </a:r>
            <a:r>
              <a:rPr lang="en-US" sz="2000" dirty="0" smtClean="0"/>
              <a:t> </a:t>
            </a:r>
            <a:r>
              <a:rPr lang="en-US" sz="2000" dirty="0" err="1" smtClean="0"/>
              <a:t>tiếp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request </a:t>
            </a:r>
            <a:r>
              <a:rPr lang="en-US" sz="2000" dirty="0" err="1" smtClean="0"/>
              <a:t>tới</a:t>
            </a:r>
            <a:r>
              <a:rPr lang="en-US" sz="2000" dirty="0" smtClean="0"/>
              <a:t> RMI.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70C0"/>
                </a:solidFill>
              </a:rPr>
              <a:t>Skeleton</a:t>
            </a:r>
            <a:r>
              <a:rPr lang="en-US" sz="2000" dirty="0" smtClean="0"/>
              <a:t>: </a:t>
            </a:r>
            <a:r>
              <a:rPr lang="en-US" sz="2000" b="1" dirty="0" smtClean="0">
                <a:solidFill>
                  <a:srgbClr val="0070C0"/>
                </a:solidFill>
              </a:rPr>
              <a:t>skeleton</a:t>
            </a:r>
            <a:r>
              <a:rPr lang="en-US" sz="2000" dirty="0" smtClean="0"/>
              <a:t> </a:t>
            </a:r>
            <a:r>
              <a:rPr lang="en-US" sz="2000" dirty="0" err="1" smtClean="0"/>
              <a:t>triệu</a:t>
            </a:r>
            <a:r>
              <a:rPr lang="en-US" sz="2000" dirty="0" smtClean="0"/>
              <a:t> </a:t>
            </a:r>
            <a:r>
              <a:rPr lang="en-US" sz="2000" dirty="0" err="1" smtClean="0"/>
              <a:t>gọi</a:t>
            </a:r>
            <a:r>
              <a:rPr lang="en-US" sz="2000" dirty="0" smtClean="0"/>
              <a:t> </a:t>
            </a:r>
            <a:r>
              <a:rPr lang="en-US" sz="2000" dirty="0" err="1" smtClean="0"/>
              <a:t>phương</a:t>
            </a:r>
            <a:r>
              <a:rPr lang="en-US" sz="2000" dirty="0" smtClean="0"/>
              <a:t> </a:t>
            </a:r>
            <a:r>
              <a:rPr lang="en-US" sz="2000" dirty="0" err="1" smtClean="0"/>
              <a:t>thức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dirty="0" err="1" smtClean="0"/>
              <a:t>truyền</a:t>
            </a:r>
            <a:r>
              <a:rPr lang="en-US" sz="2000" dirty="0" smtClean="0"/>
              <a:t> </a:t>
            </a:r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quả</a:t>
            </a:r>
            <a:r>
              <a:rPr lang="en-US" sz="2000" dirty="0" smtClean="0"/>
              <a:t> </a:t>
            </a:r>
            <a:r>
              <a:rPr lang="en-US" sz="2000" dirty="0" err="1" smtClean="0"/>
              <a:t>lại</a:t>
            </a:r>
            <a:r>
              <a:rPr lang="en-US" sz="2000" dirty="0" smtClean="0"/>
              <a:t> </a:t>
            </a:r>
            <a:r>
              <a:rPr lang="en-US" sz="2000" dirty="0" err="1" smtClean="0"/>
              <a:t>cho</a:t>
            </a:r>
            <a:r>
              <a:rPr lang="en-US" sz="2000" dirty="0"/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Stub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err="1" smtClean="0"/>
              <a:t>Chỉ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interface, </a:t>
            </a:r>
            <a:r>
              <a:rPr lang="en-US" sz="2000" dirty="0" err="1" smtClean="0"/>
              <a:t>không</a:t>
            </a:r>
            <a:r>
              <a:rPr lang="en-US" sz="2000" dirty="0" smtClean="0"/>
              <a:t> </a:t>
            </a:r>
            <a:r>
              <a:rPr lang="en-US" sz="2000" dirty="0" err="1" smtClean="0"/>
              <a:t>cung</a:t>
            </a:r>
            <a:r>
              <a:rPr lang="en-US" sz="2000" dirty="0" smtClean="0"/>
              <a:t> </a:t>
            </a:r>
            <a:r>
              <a:rPr lang="en-US" sz="2000" dirty="0" err="1" smtClean="0"/>
              <a:t>cấp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cài</a:t>
            </a:r>
            <a:r>
              <a:rPr lang="en-US" sz="2000" dirty="0" smtClean="0"/>
              <a:t> </a:t>
            </a:r>
            <a:r>
              <a:rPr lang="en-US" sz="2000" dirty="0" err="1" smtClean="0"/>
              <a:t>đặt</a:t>
            </a:r>
            <a:r>
              <a:rPr lang="en-US" sz="2000" dirty="0" smtClean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err="1" smtClean="0"/>
              <a:t>Truyền</a:t>
            </a:r>
            <a:r>
              <a:rPr lang="en-US" sz="2000" dirty="0" smtClean="0"/>
              <a:t> </a:t>
            </a:r>
            <a:r>
              <a:rPr lang="en-US" sz="2000" dirty="0" err="1" smtClean="0"/>
              <a:t>thông</a:t>
            </a:r>
            <a:r>
              <a:rPr lang="en-US" sz="2000" dirty="0" smtClean="0"/>
              <a:t> </a:t>
            </a:r>
            <a:r>
              <a:rPr lang="en-US" sz="2000" dirty="0" err="1" smtClean="0"/>
              <a:t>giữa</a:t>
            </a:r>
            <a:r>
              <a:rPr lang="en-US" sz="2000" dirty="0" smtClean="0"/>
              <a:t> </a:t>
            </a:r>
            <a:r>
              <a:rPr lang="en-US" sz="2000" b="1" dirty="0" smtClean="0">
                <a:solidFill>
                  <a:srgbClr val="0070C0"/>
                </a:solidFill>
              </a:rPr>
              <a:t>Skeleton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Stub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 TCP sockets.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tham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truyền</a:t>
            </a:r>
            <a:r>
              <a:rPr lang="en-US" sz="2000" dirty="0" smtClean="0"/>
              <a:t> </a:t>
            </a:r>
            <a:r>
              <a:rPr lang="en-US" sz="2000" dirty="0" err="1" smtClean="0"/>
              <a:t>giữa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Stub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b="1" dirty="0" smtClean="0">
                <a:solidFill>
                  <a:srgbClr val="0070C0"/>
                </a:solidFill>
              </a:rPr>
              <a:t>Skeleton</a:t>
            </a:r>
            <a:r>
              <a:rPr lang="en-US" sz="2000" dirty="0" smtClean="0"/>
              <a:t>: </a:t>
            </a:r>
            <a:br>
              <a:rPr lang="en-US" sz="2000" dirty="0" smtClean="0"/>
            </a:b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</a:t>
            </a:r>
            <a:r>
              <a:rPr lang="en-US" sz="2000" dirty="0" err="1" smtClean="0"/>
              <a:t>thủy</a:t>
            </a:r>
            <a:r>
              <a:rPr lang="en-US" sz="2000" dirty="0"/>
              <a:t>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đối</a:t>
            </a:r>
            <a:r>
              <a:rPr lang="en-US" sz="2000" dirty="0" smtClean="0"/>
              <a:t> </a:t>
            </a:r>
            <a:r>
              <a:rPr lang="en-US" sz="2000" dirty="0" err="1" smtClean="0"/>
              <a:t>tượng</a:t>
            </a:r>
            <a:r>
              <a:rPr lang="en-US" sz="2000" dirty="0" smtClean="0"/>
              <a:t> </a:t>
            </a:r>
            <a:r>
              <a:rPr lang="en-US" sz="2000" dirty="0" err="1" smtClean="0"/>
              <a:t>serializable</a:t>
            </a:r>
            <a:r>
              <a:rPr lang="en-US" sz="2000" dirty="0" smtClean="0"/>
              <a:t>.</a:t>
            </a:r>
          </a:p>
          <a:p>
            <a:pPr algn="l"/>
            <a:r>
              <a:rPr lang="en-US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241" y="1287713"/>
            <a:ext cx="3920481" cy="448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4641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1646302"/>
          </a:xfrm>
        </p:spPr>
        <p:txBody>
          <a:bodyPr/>
          <a:lstStyle/>
          <a:p>
            <a:pPr algn="l"/>
            <a:r>
              <a:rPr lang="en-US" sz="5000" dirty="0" smtClean="0"/>
              <a:t>THIẾT KẾ CHƯƠNG TRÌNH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000" dirty="0" smtClean="0"/>
              <a:t>Framework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484" y="1352585"/>
            <a:ext cx="5366084" cy="4636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241" y="2252685"/>
            <a:ext cx="2662245" cy="16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7738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1143000"/>
          </a:xfrm>
        </p:spPr>
        <p:txBody>
          <a:bodyPr/>
          <a:lstStyle/>
          <a:p>
            <a:pPr algn="l"/>
            <a:r>
              <a:rPr lang="en-US" sz="5000" dirty="0" smtClean="0"/>
              <a:t>THIẾT KẾ CHƯƠNG TRÌNH</a:t>
            </a:r>
            <a:endParaRPr lang="en-US" sz="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83650" y="1516948"/>
            <a:ext cx="6619010" cy="482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909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1058779"/>
          </a:xfrm>
        </p:spPr>
        <p:txBody>
          <a:bodyPr/>
          <a:lstStyle/>
          <a:p>
            <a:pPr algn="l"/>
            <a:r>
              <a:rPr lang="en-US" sz="5000" dirty="0" smtClean="0"/>
              <a:t>THIẾT KẾ CHƯƠNG TRÌNH</a:t>
            </a:r>
            <a:endParaRPr lang="en-US" sz="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18751" y="1148742"/>
            <a:ext cx="5196145" cy="492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8595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428" y="0"/>
            <a:ext cx="8596668" cy="13208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THIẾT KẾ GIAO </a:t>
            </a:r>
            <a:r>
              <a:rPr lang="en-US" sz="5400" dirty="0" err="1" smtClean="0"/>
              <a:t>DiỆN</a:t>
            </a:r>
            <a:r>
              <a:rPr lang="en-US" sz="5400" dirty="0" smtClean="0"/>
              <a:t>(1)</a:t>
            </a:r>
            <a:br>
              <a:rPr lang="en-US" sz="5400" dirty="0" smtClean="0"/>
            </a:br>
            <a:r>
              <a:rPr lang="en-US" sz="2200" dirty="0" smtClean="0"/>
              <a:t>V1.0 – </a:t>
            </a:r>
            <a:r>
              <a:rPr lang="en-US" sz="2200" dirty="0" err="1" smtClean="0"/>
              <a:t>Màn</a:t>
            </a:r>
            <a:r>
              <a:rPr lang="en-US" sz="2200" dirty="0" smtClean="0"/>
              <a:t> </a:t>
            </a:r>
            <a:r>
              <a:rPr lang="en-US" sz="2200" dirty="0" err="1" smtClean="0"/>
              <a:t>hình</a:t>
            </a:r>
            <a:r>
              <a:rPr lang="en-US" sz="2200" dirty="0" smtClean="0"/>
              <a:t> </a:t>
            </a:r>
            <a:r>
              <a:rPr lang="en-US" sz="2200" dirty="0" err="1" smtClean="0"/>
              <a:t>Cài</a:t>
            </a:r>
            <a:r>
              <a:rPr lang="en-US" sz="2200" dirty="0" smtClean="0"/>
              <a:t> </a:t>
            </a:r>
            <a:r>
              <a:rPr lang="en-US" sz="2200" dirty="0" err="1" smtClean="0"/>
              <a:t>đặt</a:t>
            </a:r>
            <a:endParaRPr lang="en-US" sz="2200" dirty="0"/>
          </a:p>
        </p:txBody>
      </p:sp>
      <p:pic>
        <p:nvPicPr>
          <p:cNvPr id="1026" name="Picture 2" descr="C:\Users\MutTet\Desktop\projectJava\imagesDesigner\backgroun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7229" y="1478268"/>
            <a:ext cx="7620001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 smtClean="0"/>
              <a:t>THIẾT KẾ GIAO </a:t>
            </a:r>
            <a:r>
              <a:rPr lang="en-US" sz="5000" dirty="0" err="1" smtClean="0"/>
              <a:t>DiỆN</a:t>
            </a:r>
            <a:r>
              <a:rPr lang="en-US" sz="5000" dirty="0" smtClean="0"/>
              <a:t>(2)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V2.1 – </a:t>
            </a:r>
            <a:r>
              <a:rPr lang="en-US" sz="2000" dirty="0" err="1" smtClean="0"/>
              <a:t>màn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r>
              <a:rPr lang="en-US" sz="2000" dirty="0" smtClean="0"/>
              <a:t> </a:t>
            </a:r>
            <a:r>
              <a:rPr lang="en-US" sz="2000" dirty="0" err="1" smtClean="0"/>
              <a:t>cài</a:t>
            </a:r>
            <a:r>
              <a:rPr lang="en-US" sz="2000" dirty="0" smtClean="0"/>
              <a:t> </a:t>
            </a:r>
            <a:r>
              <a:rPr lang="en-US" sz="2000" dirty="0" err="1" smtClean="0"/>
              <a:t>đặt</a:t>
            </a:r>
            <a:endParaRPr lang="en-US" sz="2000" dirty="0"/>
          </a:p>
        </p:txBody>
      </p:sp>
      <p:pic>
        <p:nvPicPr>
          <p:cNvPr id="2050" name="Picture 2" descr="C:\Users\MutTet\Desktop\projectJava\imagesDesigner\backgroundNoe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5927" y="1919684"/>
            <a:ext cx="7620000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88758"/>
            <a:ext cx="8596668" cy="1275347"/>
          </a:xfrm>
        </p:spPr>
        <p:txBody>
          <a:bodyPr>
            <a:normAutofit fontScale="90000"/>
          </a:bodyPr>
          <a:lstStyle/>
          <a:p>
            <a:r>
              <a:rPr lang="en-US" sz="5600" dirty="0" smtClean="0"/>
              <a:t>THIẾT KẾ GIAO </a:t>
            </a:r>
            <a:r>
              <a:rPr lang="en-US" sz="5600" dirty="0" err="1" smtClean="0"/>
              <a:t>DiỆN</a:t>
            </a:r>
            <a:r>
              <a:rPr lang="en-US" sz="5600" dirty="0" smtClean="0"/>
              <a:t>(3)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 </a:t>
            </a:r>
            <a:r>
              <a:rPr lang="en-US" sz="2200" dirty="0" err="1" smtClean="0"/>
              <a:t>màn</a:t>
            </a:r>
            <a:r>
              <a:rPr lang="en-US" sz="2200" dirty="0" smtClean="0"/>
              <a:t> </a:t>
            </a:r>
            <a:r>
              <a:rPr lang="en-US" sz="2200" dirty="0" err="1" smtClean="0"/>
              <a:t>hình</a:t>
            </a:r>
            <a:r>
              <a:rPr lang="en-US" sz="2200" dirty="0" smtClean="0"/>
              <a:t> </a:t>
            </a:r>
            <a:r>
              <a:rPr lang="en-US" sz="2200" dirty="0" err="1" smtClean="0"/>
              <a:t>của</a:t>
            </a:r>
            <a:r>
              <a:rPr lang="en-US" sz="2200" dirty="0" smtClean="0"/>
              <a:t> </a:t>
            </a:r>
            <a:r>
              <a:rPr lang="en-US" sz="2200" dirty="0" err="1" smtClean="0"/>
              <a:t>các</a:t>
            </a:r>
            <a:r>
              <a:rPr lang="en-US" sz="2200" dirty="0" smtClean="0"/>
              <a:t> </a:t>
            </a:r>
            <a:r>
              <a:rPr lang="en-US" sz="2200" dirty="0" err="1" smtClean="0"/>
              <a:t>máy</a:t>
            </a:r>
            <a:r>
              <a:rPr lang="en-US" sz="2200" dirty="0" smtClean="0"/>
              <a:t> Client</a:t>
            </a:r>
            <a:endParaRPr lang="en-US" sz="2200" dirty="0"/>
          </a:p>
        </p:txBody>
      </p:sp>
      <p:pic>
        <p:nvPicPr>
          <p:cNvPr id="3074" name="Picture 2" descr="C:\Users\MutTet\Desktop\projectJava\imagesDesigner\backgroundAction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025" y="1714684"/>
            <a:ext cx="8573334" cy="4572000"/>
          </a:xfrm>
          <a:prstGeom prst="rect">
            <a:avLst/>
          </a:prstGeom>
          <a:noFill/>
        </p:spPr>
      </p:pic>
      <p:pic>
        <p:nvPicPr>
          <p:cNvPr id="3075" name="Picture 3" descr="C:\Users\MutTet\Desktop\projectJava\imagesDesigner\chaAction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3056" y="1912185"/>
            <a:ext cx="1076325" cy="1085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366" y="296779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sz="5600" dirty="0" smtClean="0"/>
              <a:t>THIẾT KẾ GIAO </a:t>
            </a:r>
            <a:r>
              <a:rPr lang="en-US" sz="5600" dirty="0" err="1" smtClean="0"/>
              <a:t>DiỆN</a:t>
            </a:r>
            <a:r>
              <a:rPr lang="en-US" sz="5600" dirty="0" smtClean="0"/>
              <a:t>(4)</a:t>
            </a:r>
            <a:br>
              <a:rPr lang="en-US" sz="5600" dirty="0" smtClean="0"/>
            </a:br>
            <a:r>
              <a:rPr lang="en-US" dirty="0" smtClean="0"/>
              <a:t> 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Client</a:t>
            </a:r>
            <a:endParaRPr lang="en-US" dirty="0"/>
          </a:p>
        </p:txBody>
      </p:sp>
      <p:pic>
        <p:nvPicPr>
          <p:cNvPr id="4098" name="Picture 2" descr="C:\Users\MutTet\Desktop\projectJava\imagesDesigner\sanBongV2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4362" y="1823967"/>
            <a:ext cx="7315581" cy="4572000"/>
          </a:xfrm>
          <a:prstGeom prst="rect">
            <a:avLst/>
          </a:prstGeom>
          <a:noFill/>
        </p:spPr>
      </p:pic>
      <p:pic>
        <p:nvPicPr>
          <p:cNvPr id="4099" name="Picture 3" descr="C:\Users\MutTet\Desktop\projectJava\SoccerLarg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6001" y="2210051"/>
            <a:ext cx="1339683" cy="133968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1646302"/>
          </a:xfrm>
        </p:spPr>
        <p:txBody>
          <a:bodyPr/>
          <a:lstStyle/>
          <a:p>
            <a:pPr algn="l"/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797626"/>
            <a:ext cx="7766936" cy="4494889"/>
          </a:xfrm>
        </p:spPr>
        <p:txBody>
          <a:bodyPr>
            <a:normAutofit/>
          </a:bodyPr>
          <a:lstStyle/>
          <a:p>
            <a:pPr algn="l"/>
            <a:r>
              <a:rPr lang="en-US" sz="2400" u="sng" dirty="0" err="1" smtClean="0"/>
              <a:t>Đã</a:t>
            </a:r>
            <a:r>
              <a:rPr lang="en-US" sz="2400" u="sng" dirty="0" smtClean="0"/>
              <a:t> </a:t>
            </a:r>
            <a:r>
              <a:rPr lang="en-US" sz="2400" u="sng" dirty="0" err="1" smtClean="0"/>
              <a:t>đạt</a:t>
            </a:r>
            <a:r>
              <a:rPr lang="en-US" sz="2400" u="sng" dirty="0" smtClean="0"/>
              <a:t> </a:t>
            </a:r>
            <a:r>
              <a:rPr lang="en-US" sz="2400" u="sng" dirty="0" err="1" smtClean="0"/>
              <a:t>được</a:t>
            </a:r>
            <a:endParaRPr lang="en-US" sz="2400" u="sng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đúng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endParaRPr lang="en-US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 RMI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, </a:t>
            </a:r>
            <a:r>
              <a:rPr lang="en-US" dirty="0" err="1" smtClean="0"/>
              <a:t>nâng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kỹ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ngôn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Java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sz="2400" u="sng" dirty="0" err="1" smtClean="0"/>
              <a:t>Chưa</a:t>
            </a:r>
            <a:r>
              <a:rPr lang="en-US" sz="2400" u="sng" dirty="0" smtClean="0"/>
              <a:t> </a:t>
            </a:r>
            <a:r>
              <a:rPr lang="en-US" sz="2400" u="sng" dirty="0" err="1" smtClean="0"/>
              <a:t>đạt</a:t>
            </a:r>
            <a:r>
              <a:rPr lang="en-US" sz="2400" u="sng" dirty="0" smtClean="0"/>
              <a:t> </a:t>
            </a:r>
            <a:r>
              <a:rPr lang="en-US" sz="2400" u="sng" dirty="0" err="1" smtClean="0"/>
              <a:t>được</a:t>
            </a:r>
            <a:endParaRPr lang="en-US" sz="2400" u="sng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vẫn</a:t>
            </a:r>
            <a:r>
              <a:rPr lang="en-US" dirty="0" smtClean="0"/>
              <a:t>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giản</a:t>
            </a:r>
            <a:r>
              <a:rPr lang="en-US" dirty="0" smtClean="0"/>
              <a:t>, 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endParaRPr lang="en-US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hết</a:t>
            </a:r>
            <a:r>
              <a:rPr lang="en-US" dirty="0" smtClean="0"/>
              <a:t> </a:t>
            </a:r>
            <a:r>
              <a:rPr lang="en-US" dirty="0" err="1" smtClean="0"/>
              <a:t>khả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RMI (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RMI callback)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phỏng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độc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endParaRPr lang="en-US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53371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1646302"/>
          </a:xfrm>
        </p:spPr>
        <p:txBody>
          <a:bodyPr/>
          <a:lstStyle/>
          <a:p>
            <a:pPr algn="l"/>
            <a:r>
              <a:rPr lang="en-US" dirty="0" smtClean="0"/>
              <a:t>Demo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(1)</a:t>
            </a:r>
            <a:endParaRPr lang="en-US" dirty="0"/>
          </a:p>
        </p:txBody>
      </p:sp>
      <p:pic>
        <p:nvPicPr>
          <p:cNvPr id="2050" name="Picture 2" descr="C:\Users\MutTet\Desktop\ab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611" y="1816388"/>
            <a:ext cx="9355138" cy="3276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5924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1646302"/>
          </a:xfrm>
        </p:spPr>
        <p:txBody>
          <a:bodyPr/>
          <a:lstStyle/>
          <a:p>
            <a:pPr algn="l"/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bày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2130136"/>
            <a:ext cx="7766936" cy="4021282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2800" dirty="0" err="1" smtClean="0"/>
              <a:t>Giới</a:t>
            </a:r>
            <a:r>
              <a:rPr lang="en-US" sz="2800" dirty="0" smtClean="0"/>
              <a:t> </a:t>
            </a:r>
            <a:r>
              <a:rPr lang="en-US" sz="2800" dirty="0" err="1" smtClean="0"/>
              <a:t>thiệu</a:t>
            </a:r>
            <a:r>
              <a:rPr lang="en-US" sz="2800" dirty="0" smtClean="0"/>
              <a:t> </a:t>
            </a:r>
            <a:r>
              <a:rPr lang="en-US" sz="2800" dirty="0" err="1" smtClean="0"/>
              <a:t>đề</a:t>
            </a:r>
            <a:r>
              <a:rPr lang="en-US" sz="2800" dirty="0" smtClean="0"/>
              <a:t> </a:t>
            </a:r>
            <a:r>
              <a:rPr lang="en-US" sz="2800" dirty="0" err="1" smtClean="0"/>
              <a:t>tài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phân</a:t>
            </a:r>
            <a:r>
              <a:rPr lang="en-US" sz="2800" dirty="0" smtClean="0"/>
              <a:t> </a:t>
            </a:r>
            <a:r>
              <a:rPr lang="en-US" sz="2800" dirty="0" err="1" smtClean="0"/>
              <a:t>chia</a:t>
            </a:r>
            <a:r>
              <a:rPr lang="en-US" sz="2800" dirty="0" smtClean="0"/>
              <a:t> </a:t>
            </a:r>
            <a:r>
              <a:rPr lang="en-US" sz="2800" dirty="0" err="1" smtClean="0"/>
              <a:t>công</a:t>
            </a:r>
            <a:r>
              <a:rPr lang="en-US" sz="2800" dirty="0" smtClean="0"/>
              <a:t> </a:t>
            </a:r>
            <a:r>
              <a:rPr lang="en-US" sz="2800" dirty="0" err="1" smtClean="0"/>
              <a:t>việc</a:t>
            </a:r>
            <a:endParaRPr lang="en-US" sz="2800" dirty="0"/>
          </a:p>
          <a:p>
            <a:pPr marL="342900" indent="-342900" algn="l">
              <a:buFont typeface="+mj-lt"/>
              <a:buAutoNum type="arabicPeriod"/>
            </a:pPr>
            <a:r>
              <a:rPr lang="en-US" sz="2800" dirty="0" err="1" smtClean="0"/>
              <a:t>Công</a:t>
            </a:r>
            <a:r>
              <a:rPr lang="en-US" sz="2800" dirty="0" smtClean="0"/>
              <a:t> </a:t>
            </a:r>
            <a:r>
              <a:rPr lang="en-US" sz="2800" dirty="0" err="1" smtClean="0"/>
              <a:t>nghệ</a:t>
            </a:r>
            <a:r>
              <a:rPr lang="en-US" sz="2800" dirty="0" smtClean="0"/>
              <a:t> </a:t>
            </a:r>
            <a:r>
              <a:rPr lang="en-US" sz="2800" dirty="0" err="1" smtClean="0"/>
              <a:t>sử</a:t>
            </a:r>
            <a:r>
              <a:rPr lang="en-US" sz="2800" dirty="0" smtClean="0"/>
              <a:t> </a:t>
            </a:r>
            <a:r>
              <a:rPr lang="en-US" sz="2800" dirty="0" err="1" smtClean="0"/>
              <a:t>dụng</a:t>
            </a:r>
            <a:r>
              <a:rPr lang="en-US" sz="2800" dirty="0" smtClean="0"/>
              <a:t> - RMI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800" dirty="0" err="1" smtClean="0"/>
              <a:t>Thiết</a:t>
            </a:r>
            <a:r>
              <a:rPr lang="en-US" sz="2800" dirty="0" smtClean="0"/>
              <a:t> </a:t>
            </a:r>
            <a:r>
              <a:rPr lang="en-US" sz="2800" dirty="0" err="1" smtClean="0"/>
              <a:t>kế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triển</a:t>
            </a:r>
            <a:r>
              <a:rPr lang="en-US" sz="2800" dirty="0" smtClean="0"/>
              <a:t> </a:t>
            </a:r>
            <a:r>
              <a:rPr lang="en-US" sz="2800" dirty="0" err="1" smtClean="0"/>
              <a:t>khai</a:t>
            </a:r>
            <a:endParaRPr lang="en-US" sz="2800" dirty="0" smtClean="0"/>
          </a:p>
          <a:p>
            <a:pPr marL="342900" indent="-342900" algn="l">
              <a:buFont typeface="+mj-lt"/>
              <a:buAutoNum type="arabicPeriod"/>
            </a:pPr>
            <a:r>
              <a:rPr lang="en-US" sz="2800" dirty="0" err="1" smtClean="0"/>
              <a:t>Kết</a:t>
            </a:r>
            <a:r>
              <a:rPr lang="en-US" sz="2800" dirty="0" smtClean="0"/>
              <a:t> </a:t>
            </a:r>
            <a:r>
              <a:rPr lang="en-US" sz="2800" dirty="0" err="1" smtClean="0"/>
              <a:t>quả</a:t>
            </a:r>
            <a:endParaRPr lang="en-US" sz="2800" dirty="0" smtClean="0"/>
          </a:p>
          <a:p>
            <a:pPr marL="342900" indent="-342900" algn="l">
              <a:buFont typeface="+mj-lt"/>
              <a:buAutoNum type="arabicPeriod"/>
            </a:pPr>
            <a:r>
              <a:rPr lang="en-US" sz="2800" dirty="0" smtClean="0"/>
              <a:t>Demo </a:t>
            </a:r>
            <a:r>
              <a:rPr lang="en-US" sz="2800" dirty="0" err="1" smtClean="0"/>
              <a:t>chương</a:t>
            </a:r>
            <a:r>
              <a:rPr lang="en-US" sz="2800" dirty="0" smtClean="0"/>
              <a:t> </a:t>
            </a:r>
            <a:r>
              <a:rPr lang="en-US" sz="2800" dirty="0" err="1" smtClean="0"/>
              <a:t>trình</a:t>
            </a:r>
            <a:endParaRPr lang="en-US" sz="2800" dirty="0" smtClean="0"/>
          </a:p>
          <a:p>
            <a:pPr marL="342900" indent="-342900" algn="l">
              <a:buFont typeface="+mj-lt"/>
              <a:buAutoNum type="arabicPeriod"/>
            </a:pPr>
            <a:r>
              <a:rPr lang="en-US" sz="2800" dirty="0" err="1" smtClean="0"/>
              <a:t>Hỏi</a:t>
            </a:r>
            <a:r>
              <a:rPr lang="en-US" sz="2800" dirty="0" smtClean="0"/>
              <a:t> </a:t>
            </a:r>
            <a:r>
              <a:rPr lang="en-US" sz="2800" dirty="0" err="1" smtClean="0"/>
              <a:t>đáp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xmlns="" val="113379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926432"/>
          </a:xfrm>
        </p:spPr>
        <p:txBody>
          <a:bodyPr/>
          <a:lstStyle/>
          <a:p>
            <a:pPr algn="l"/>
            <a:r>
              <a:rPr lang="en-US" dirty="0" smtClean="0"/>
              <a:t>Demo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(2)</a:t>
            </a:r>
            <a:endParaRPr lang="en-US" dirty="0"/>
          </a:p>
        </p:txBody>
      </p:sp>
      <p:pic>
        <p:nvPicPr>
          <p:cNvPr id="3074" name="Picture 2" descr="C:\Users\MutTet\Desktop\demo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6135" y="1079338"/>
            <a:ext cx="7133523" cy="47439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5924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926432"/>
          </a:xfrm>
        </p:spPr>
        <p:txBody>
          <a:bodyPr/>
          <a:lstStyle/>
          <a:p>
            <a:pPr algn="l"/>
            <a:r>
              <a:rPr lang="en-US" dirty="0" smtClean="0"/>
              <a:t>Demo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(3)</a:t>
            </a:r>
            <a:endParaRPr lang="en-US" dirty="0"/>
          </a:p>
        </p:txBody>
      </p:sp>
      <p:pic>
        <p:nvPicPr>
          <p:cNvPr id="4098" name="Picture 2" descr="C:\Users\MutTet\Desktop\demos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7610" y="2333524"/>
            <a:ext cx="9345613" cy="3162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5924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utTet\Desktop\1407320431hoida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8038" y="3827142"/>
            <a:ext cx="2654300" cy="27813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753785" y="1728081"/>
            <a:ext cx="441703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HỎI ĐÁP</a:t>
            </a:r>
            <a:endParaRPr lang="en-US" sz="8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6396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1646302"/>
          </a:xfrm>
        </p:spPr>
        <p:txBody>
          <a:bodyPr/>
          <a:lstStyle/>
          <a:p>
            <a:pPr algn="l"/>
            <a:r>
              <a:rPr lang="en-US" dirty="0" err="1" smtClean="0"/>
              <a:t>GiỚI</a:t>
            </a:r>
            <a:r>
              <a:rPr lang="en-US" dirty="0" smtClean="0"/>
              <a:t> THIỆU ĐỀ TÀI (1)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2130136"/>
            <a:ext cx="7766936" cy="4021282"/>
          </a:xfrm>
        </p:spPr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US" sz="2800" dirty="0" err="1" smtClean="0"/>
              <a:t>Ứng</a:t>
            </a:r>
            <a:r>
              <a:rPr lang="en-US" sz="2800" dirty="0" smtClean="0"/>
              <a:t> </a:t>
            </a:r>
            <a:r>
              <a:rPr lang="en-US" sz="2800" dirty="0" err="1" smtClean="0"/>
              <a:t>dụng</a:t>
            </a:r>
            <a:r>
              <a:rPr lang="en-US" sz="2800" dirty="0" smtClean="0"/>
              <a:t> </a:t>
            </a:r>
            <a:r>
              <a:rPr lang="en-US" sz="2800" dirty="0" err="1" smtClean="0"/>
              <a:t>Xuyên</a:t>
            </a:r>
            <a:r>
              <a:rPr lang="en-US" sz="2800" dirty="0" smtClean="0"/>
              <a:t> </a:t>
            </a:r>
            <a:r>
              <a:rPr lang="en-US" sz="2800" dirty="0" err="1" smtClean="0"/>
              <a:t>màn</a:t>
            </a:r>
            <a:r>
              <a:rPr lang="en-US" sz="2800" dirty="0" smtClean="0"/>
              <a:t> </a:t>
            </a:r>
            <a:r>
              <a:rPr lang="en-US" sz="2800" dirty="0" err="1" smtClean="0"/>
              <a:t>hình</a:t>
            </a:r>
            <a:endParaRPr lang="en-US" sz="2800" dirty="0" smtClean="0"/>
          </a:p>
          <a:p>
            <a:pPr marL="342900" indent="-342900" algn="l">
              <a:buFont typeface="+mj-lt"/>
              <a:buAutoNum type="arabicPeriod"/>
            </a:pPr>
            <a:r>
              <a:rPr lang="en-US" sz="2800" dirty="0" err="1" smtClean="0"/>
              <a:t>Yêu</a:t>
            </a:r>
            <a:r>
              <a:rPr lang="en-US" sz="2800" dirty="0" smtClean="0"/>
              <a:t> </a:t>
            </a:r>
            <a:r>
              <a:rPr lang="en-US" sz="2800" dirty="0" err="1" smtClean="0"/>
              <a:t>cầu</a:t>
            </a:r>
            <a:r>
              <a:rPr lang="en-US" sz="2800" dirty="0" smtClean="0"/>
              <a:t>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 sz="2400" dirty="0" err="1" smtClean="0"/>
              <a:t>Chương</a:t>
            </a:r>
            <a:r>
              <a:rPr lang="en-US" sz="2400" dirty="0" smtClean="0"/>
              <a:t> </a:t>
            </a:r>
            <a:r>
              <a:rPr lang="en-US" sz="2400" dirty="0" err="1" smtClean="0"/>
              <a:t>trình</a:t>
            </a:r>
            <a:r>
              <a:rPr lang="en-US" sz="2400" dirty="0" smtClean="0"/>
              <a:t>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</a:t>
            </a:r>
            <a:r>
              <a:rPr lang="en-US" sz="2400" dirty="0" err="1" smtClean="0"/>
              <a:t>viết</a:t>
            </a:r>
            <a:r>
              <a:rPr lang="en-US" sz="2400" dirty="0" smtClean="0"/>
              <a:t> </a:t>
            </a:r>
            <a:r>
              <a:rPr lang="en-US" sz="2400" dirty="0" err="1" smtClean="0"/>
              <a:t>bằng</a:t>
            </a:r>
            <a:r>
              <a:rPr lang="en-US" sz="2400" dirty="0" smtClean="0"/>
              <a:t> </a:t>
            </a:r>
            <a:r>
              <a:rPr lang="en-US" sz="2400" dirty="0" err="1" smtClean="0"/>
              <a:t>ngôn</a:t>
            </a:r>
            <a:r>
              <a:rPr lang="en-US" sz="2400" dirty="0" smtClean="0"/>
              <a:t> </a:t>
            </a:r>
            <a:r>
              <a:rPr lang="en-US" sz="2400" dirty="0" err="1" smtClean="0"/>
              <a:t>ngữ</a:t>
            </a:r>
            <a:r>
              <a:rPr lang="en-US" sz="2400" dirty="0" smtClean="0"/>
              <a:t> Java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 sz="2400" dirty="0" err="1" smtClean="0"/>
              <a:t>Xử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Frame work : Game Frame work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 sz="2400" dirty="0" err="1" smtClean="0"/>
              <a:t>Xử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</a:t>
            </a:r>
            <a:r>
              <a:rPr lang="en-US" sz="2400" dirty="0" err="1" smtClean="0"/>
              <a:t>lập</a:t>
            </a:r>
            <a:r>
              <a:rPr lang="en-US" sz="2400" dirty="0" smtClean="0"/>
              <a:t> </a:t>
            </a:r>
            <a:r>
              <a:rPr lang="en-US" sz="2400" dirty="0" err="1" smtClean="0"/>
              <a:t>trình</a:t>
            </a:r>
            <a:r>
              <a:rPr lang="en-US" sz="2400" dirty="0" smtClean="0"/>
              <a:t> </a:t>
            </a:r>
            <a:r>
              <a:rPr lang="en-US" sz="2400" dirty="0" err="1" smtClean="0"/>
              <a:t>phân</a:t>
            </a:r>
            <a:r>
              <a:rPr lang="en-US" sz="2400" dirty="0" smtClean="0"/>
              <a:t> </a:t>
            </a:r>
            <a:r>
              <a:rPr lang="en-US" sz="2400" dirty="0" err="1" smtClean="0"/>
              <a:t>tán</a:t>
            </a:r>
            <a:r>
              <a:rPr lang="en-US" sz="2400" dirty="0" smtClean="0"/>
              <a:t> RMI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 sz="2400" dirty="0" err="1" smtClean="0"/>
              <a:t>Xử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Canvas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thiết</a:t>
            </a:r>
            <a:r>
              <a:rPr lang="en-US" sz="2400" dirty="0" smtClean="0"/>
              <a:t> </a:t>
            </a:r>
            <a:r>
              <a:rPr lang="en-US" sz="2400" dirty="0" err="1" smtClean="0"/>
              <a:t>kế</a:t>
            </a:r>
            <a:r>
              <a:rPr lang="en-US" sz="2400" dirty="0" smtClean="0"/>
              <a:t> </a:t>
            </a:r>
            <a:r>
              <a:rPr lang="en-US" sz="2400" dirty="0" err="1" smtClean="0"/>
              <a:t>màn</a:t>
            </a:r>
            <a:r>
              <a:rPr lang="en-US" sz="2400" dirty="0" smtClean="0"/>
              <a:t> </a:t>
            </a:r>
            <a:r>
              <a:rPr lang="en-US" sz="2400" dirty="0" err="1" smtClean="0"/>
              <a:t>hình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xmlns="" val="57100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1646302"/>
          </a:xfrm>
        </p:spPr>
        <p:txBody>
          <a:bodyPr/>
          <a:lstStyle/>
          <a:p>
            <a:pPr algn="l"/>
            <a:r>
              <a:rPr lang="en-US" dirty="0" err="1" smtClean="0"/>
              <a:t>GiỚI</a:t>
            </a:r>
            <a:r>
              <a:rPr lang="en-US" dirty="0" smtClean="0"/>
              <a:t> THIỆU ĐỀ TÀI (2)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2130136"/>
            <a:ext cx="7766936" cy="4021282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 startAt="3"/>
            </a:pPr>
            <a:r>
              <a:rPr lang="en-US" sz="2800" dirty="0" err="1" smtClean="0"/>
              <a:t>Yêu</a:t>
            </a:r>
            <a:r>
              <a:rPr lang="en-US" sz="2800" dirty="0" smtClean="0"/>
              <a:t> </a:t>
            </a:r>
            <a:r>
              <a:rPr lang="en-US" sz="2800" dirty="0" err="1" smtClean="0"/>
              <a:t>cầu</a:t>
            </a:r>
            <a:r>
              <a:rPr lang="en-US" sz="2800" dirty="0"/>
              <a:t> </a:t>
            </a:r>
            <a:r>
              <a:rPr lang="en-US" sz="2800" dirty="0" err="1" smtClean="0"/>
              <a:t>chức</a:t>
            </a:r>
            <a:r>
              <a:rPr lang="en-US" sz="2800" dirty="0" smtClean="0"/>
              <a:t> </a:t>
            </a:r>
            <a:r>
              <a:rPr lang="en-US" sz="2800" dirty="0" err="1" smtClean="0"/>
              <a:t>năng</a:t>
            </a:r>
            <a:r>
              <a:rPr lang="en-US" sz="2800" dirty="0" smtClean="0"/>
              <a:t>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đối</a:t>
            </a:r>
            <a:r>
              <a:rPr lang="en-US" sz="2000" dirty="0" smtClean="0"/>
              <a:t> </a:t>
            </a:r>
            <a:r>
              <a:rPr lang="en-US" sz="2000" dirty="0" err="1" smtClean="0"/>
              <a:t>tượng</a:t>
            </a:r>
            <a:r>
              <a:rPr lang="en-US" sz="2000" dirty="0" smtClean="0"/>
              <a:t> </a:t>
            </a:r>
            <a:r>
              <a:rPr lang="en-US" sz="2000" dirty="0" err="1" smtClean="0"/>
              <a:t>trên</a:t>
            </a:r>
            <a:r>
              <a:rPr lang="en-US" sz="2000" dirty="0" smtClean="0"/>
              <a:t> </a:t>
            </a:r>
            <a:r>
              <a:rPr lang="en-US" sz="2000" dirty="0" err="1" smtClean="0"/>
              <a:t>màn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thể</a:t>
            </a:r>
            <a:r>
              <a:rPr lang="en-US" sz="2000" dirty="0" smtClean="0"/>
              <a:t> di </a:t>
            </a:r>
            <a:r>
              <a:rPr lang="en-US" sz="2000" dirty="0" err="1" smtClean="0"/>
              <a:t>chuyển</a:t>
            </a:r>
            <a:r>
              <a:rPr lang="en-US" sz="2000" dirty="0" smtClean="0"/>
              <a:t> </a:t>
            </a:r>
            <a:r>
              <a:rPr lang="en-US" sz="2000" dirty="0" err="1" smtClean="0"/>
              <a:t>giữa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máy</a:t>
            </a:r>
            <a:r>
              <a:rPr lang="en-US" sz="2000" dirty="0" smtClean="0"/>
              <a:t> </a:t>
            </a:r>
            <a:r>
              <a:rPr lang="en-US" sz="2000" dirty="0" err="1" smtClean="0"/>
              <a:t>khác</a:t>
            </a:r>
            <a:r>
              <a:rPr lang="en-US" sz="2000" dirty="0" smtClean="0"/>
              <a:t> </a:t>
            </a:r>
            <a:r>
              <a:rPr lang="en-US" sz="2000" dirty="0" err="1" smtClean="0"/>
              <a:t>nhau</a:t>
            </a:r>
            <a:r>
              <a:rPr lang="en-US" sz="2000" dirty="0" smtClean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err="1" smtClean="0"/>
              <a:t>Quản</a:t>
            </a:r>
            <a:r>
              <a:rPr lang="en-US" sz="2000" dirty="0" smtClean="0"/>
              <a:t> </a:t>
            </a:r>
            <a:r>
              <a:rPr lang="en-US" sz="2000" dirty="0" err="1" smtClean="0"/>
              <a:t>lý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máy</a:t>
            </a:r>
            <a:r>
              <a:rPr lang="en-US" sz="2000" dirty="0" smtClean="0"/>
              <a:t> </a:t>
            </a:r>
            <a:r>
              <a:rPr lang="en-US" sz="2000" dirty="0" err="1" smtClean="0"/>
              <a:t>với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kích</a:t>
            </a:r>
            <a:r>
              <a:rPr lang="en-US" sz="2000" dirty="0" smtClean="0"/>
              <a:t> </a:t>
            </a:r>
            <a:r>
              <a:rPr lang="en-US" sz="2000" dirty="0" err="1" smtClean="0"/>
              <a:t>thước</a:t>
            </a:r>
            <a:r>
              <a:rPr lang="en-US" sz="2000" dirty="0" smtClean="0"/>
              <a:t> </a:t>
            </a:r>
            <a:r>
              <a:rPr lang="en-US" sz="2000" dirty="0" err="1" smtClean="0"/>
              <a:t>màn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r>
              <a:rPr lang="en-US" sz="2000" dirty="0" smtClean="0"/>
              <a:t> </a:t>
            </a:r>
            <a:r>
              <a:rPr lang="en-US" sz="2000" dirty="0" err="1" smtClean="0"/>
              <a:t>khác</a:t>
            </a:r>
            <a:r>
              <a:rPr lang="en-US" sz="2000" dirty="0" smtClean="0"/>
              <a:t> </a:t>
            </a:r>
            <a:r>
              <a:rPr lang="en-US" sz="2000" dirty="0" err="1" smtClean="0"/>
              <a:t>nhau</a:t>
            </a:r>
            <a:endParaRPr lang="en-US" sz="2000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thể</a:t>
            </a:r>
            <a:r>
              <a:rPr lang="en-US" sz="2000" dirty="0" smtClean="0"/>
              <a:t> </a:t>
            </a:r>
            <a:r>
              <a:rPr lang="en-US" sz="2000" dirty="0" err="1" smtClean="0"/>
              <a:t>chọn</a:t>
            </a:r>
            <a:r>
              <a:rPr lang="en-US" sz="2000" dirty="0" smtClean="0"/>
              <a:t> </a:t>
            </a:r>
            <a:r>
              <a:rPr lang="en-US" sz="2000" dirty="0" err="1" smtClean="0"/>
              <a:t>nhiều</a:t>
            </a:r>
            <a:r>
              <a:rPr lang="en-US" sz="2000" dirty="0" smtClean="0"/>
              <a:t> background </a:t>
            </a:r>
            <a:r>
              <a:rPr lang="en-US" sz="2000" dirty="0" err="1" smtClean="0"/>
              <a:t>khác</a:t>
            </a:r>
            <a:r>
              <a:rPr lang="en-US" sz="2000" dirty="0" smtClean="0"/>
              <a:t> </a:t>
            </a:r>
            <a:r>
              <a:rPr lang="en-US" sz="2000" dirty="0" err="1" smtClean="0"/>
              <a:t>nhau</a:t>
            </a: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err="1" smtClean="0"/>
              <a:t>Chức</a:t>
            </a:r>
            <a:r>
              <a:rPr lang="en-US" sz="2000" dirty="0" smtClean="0"/>
              <a:t> </a:t>
            </a:r>
            <a:r>
              <a:rPr lang="en-US" sz="2000" dirty="0" err="1" smtClean="0"/>
              <a:t>năng</a:t>
            </a:r>
            <a:r>
              <a:rPr lang="en-US" sz="2000" dirty="0" smtClean="0"/>
              <a:t> </a:t>
            </a:r>
            <a:r>
              <a:rPr lang="en-US" sz="2000" dirty="0" err="1" smtClean="0"/>
              <a:t>signin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dirty="0" err="1" smtClean="0"/>
              <a:t>signout</a:t>
            </a:r>
            <a:r>
              <a:rPr lang="en-US" sz="2000" dirty="0" smtClean="0"/>
              <a:t> </a:t>
            </a:r>
            <a:r>
              <a:rPr lang="en-US" sz="2000" dirty="0" err="1" smtClean="0"/>
              <a:t>vào</a:t>
            </a:r>
            <a:r>
              <a:rPr lang="en-US" sz="2000" dirty="0" smtClean="0"/>
              <a:t> </a:t>
            </a:r>
            <a:r>
              <a:rPr lang="en-US" sz="2000" dirty="0" err="1" smtClean="0"/>
              <a:t>hệ</a:t>
            </a:r>
            <a:r>
              <a:rPr lang="en-US" sz="2000" dirty="0" smtClean="0"/>
              <a:t> </a:t>
            </a:r>
            <a:r>
              <a:rPr lang="en-US" sz="2000" dirty="0" err="1" smtClean="0"/>
              <a:t>thống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từng</a:t>
            </a:r>
            <a:r>
              <a:rPr lang="en-US" sz="2000" dirty="0" smtClean="0"/>
              <a:t> </a:t>
            </a:r>
            <a:r>
              <a:rPr lang="en-US" sz="2000" dirty="0" err="1" smtClean="0"/>
              <a:t>máy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126281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 smtClean="0"/>
              <a:t>GiỚI</a:t>
            </a:r>
            <a:r>
              <a:rPr lang="en-US" sz="5400" dirty="0" smtClean="0"/>
              <a:t> THIỆU ĐỀ TÀI (3)</a:t>
            </a:r>
            <a:endParaRPr lang="en-US" sz="54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77863" y="2160588"/>
          <a:ext cx="8596312" cy="248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/>
                <a:gridCol w="4298156"/>
              </a:tblGrid>
              <a:tr h="49672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Thành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viên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Công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việc</a:t>
                      </a:r>
                      <a:r>
                        <a:rPr lang="en-US" baseline="0" dirty="0" smtClean="0"/>
                        <a:t> – </a:t>
                      </a:r>
                      <a:r>
                        <a:rPr lang="en-US" baseline="0" dirty="0" err="1" smtClean="0"/>
                        <a:t>Tìm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hiểu</a:t>
                      </a:r>
                      <a:endParaRPr lang="en-US" dirty="0"/>
                    </a:p>
                  </a:txBody>
                  <a:tcPr/>
                </a:tc>
              </a:tr>
              <a:tr h="49672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Phạm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Hoàng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Đạt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Giao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tiếp</a:t>
                      </a:r>
                      <a:r>
                        <a:rPr lang="en-US" baseline="0" dirty="0" smtClean="0"/>
                        <a:t> RMI – Server – </a:t>
                      </a:r>
                      <a:r>
                        <a:rPr lang="en-US" baseline="0" dirty="0" err="1" smtClean="0"/>
                        <a:t>trao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đổi</a:t>
                      </a:r>
                      <a:endParaRPr lang="en-US" dirty="0"/>
                    </a:p>
                  </a:txBody>
                  <a:tcPr/>
                </a:tc>
              </a:tr>
              <a:tr h="49672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Lê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Xuân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Hải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TK </a:t>
                      </a:r>
                      <a:r>
                        <a:rPr lang="en-US" dirty="0" err="1" smtClean="0"/>
                        <a:t>giao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diện</a:t>
                      </a:r>
                      <a:r>
                        <a:rPr lang="en-US" baseline="0" dirty="0" smtClean="0"/>
                        <a:t> – Server</a:t>
                      </a:r>
                      <a:endParaRPr lang="en-US" dirty="0"/>
                    </a:p>
                  </a:txBody>
                  <a:tcPr/>
                </a:tc>
              </a:tr>
              <a:tr h="49672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Kiều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Đức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</a:t>
                      </a:r>
                      <a:r>
                        <a:rPr lang="en-US" baseline="0" dirty="0" smtClean="0"/>
                        <a:t> – </a:t>
                      </a:r>
                      <a:r>
                        <a:rPr lang="en-US" baseline="0" dirty="0" err="1" smtClean="0"/>
                        <a:t>Nhân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vật</a:t>
                      </a:r>
                      <a:endParaRPr lang="en-US" dirty="0"/>
                    </a:p>
                  </a:txBody>
                  <a:tcPr/>
                </a:tc>
              </a:tr>
              <a:tr h="49672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Nguyễn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Ngọc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Hưng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– </a:t>
                      </a:r>
                      <a:r>
                        <a:rPr lang="en-US" dirty="0" err="1" smtClean="0"/>
                        <a:t>Giao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diện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lựa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chọn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chính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1646302"/>
          </a:xfrm>
        </p:spPr>
        <p:txBody>
          <a:bodyPr/>
          <a:lstStyle/>
          <a:p>
            <a:pPr algn="l"/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RMI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2130136"/>
            <a:ext cx="7766936" cy="4021282"/>
          </a:xfrm>
        </p:spPr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US" sz="3200" dirty="0" smtClean="0"/>
              <a:t>RMI </a:t>
            </a:r>
            <a:r>
              <a:rPr lang="en-US" sz="3200" dirty="0" err="1" smtClean="0"/>
              <a:t>là</a:t>
            </a:r>
            <a:r>
              <a:rPr lang="en-US" sz="3200" dirty="0" smtClean="0"/>
              <a:t> </a:t>
            </a:r>
            <a:r>
              <a:rPr lang="en-US" sz="3200" dirty="0" err="1" smtClean="0"/>
              <a:t>gì</a:t>
            </a:r>
            <a:r>
              <a:rPr lang="en-US" sz="3200" dirty="0" smtClean="0"/>
              <a:t>?</a:t>
            </a:r>
          </a:p>
          <a:p>
            <a:pPr marL="342900" indent="-342900" algn="l">
              <a:buFont typeface="+mj-lt"/>
              <a:buAutoNum type="arabicPeriod"/>
            </a:pPr>
            <a:endParaRPr lang="en-US" sz="3200" dirty="0" smtClean="0"/>
          </a:p>
          <a:p>
            <a:pPr marL="342900" indent="-342900" algn="l">
              <a:buFont typeface="+mj-lt"/>
              <a:buAutoNum type="arabicPeriod"/>
            </a:pPr>
            <a:r>
              <a:rPr lang="en-US" sz="3200" dirty="0" smtClean="0"/>
              <a:t>RMI </a:t>
            </a:r>
            <a:r>
              <a:rPr lang="en-US" sz="3200" dirty="0" err="1" smtClean="0"/>
              <a:t>hoạt</a:t>
            </a:r>
            <a:r>
              <a:rPr lang="en-US" sz="3200" dirty="0" smtClean="0"/>
              <a:t> </a:t>
            </a:r>
            <a:r>
              <a:rPr lang="en-US" sz="3200" dirty="0" err="1" smtClean="0"/>
              <a:t>động</a:t>
            </a:r>
            <a:r>
              <a:rPr lang="en-US" sz="3200" dirty="0" smtClean="0"/>
              <a:t> </a:t>
            </a:r>
            <a:r>
              <a:rPr lang="en-US" sz="3200" dirty="0" err="1" smtClean="0"/>
              <a:t>như</a:t>
            </a:r>
            <a:r>
              <a:rPr lang="en-US" sz="3200" dirty="0" smtClean="0"/>
              <a:t> </a:t>
            </a:r>
            <a:r>
              <a:rPr lang="en-US" sz="3200" dirty="0" err="1" smtClean="0"/>
              <a:t>thế</a:t>
            </a:r>
            <a:r>
              <a:rPr lang="en-US" sz="3200" dirty="0" smtClean="0"/>
              <a:t> </a:t>
            </a:r>
            <a:r>
              <a:rPr lang="en-US" sz="3200" dirty="0" err="1" smtClean="0"/>
              <a:t>nào</a:t>
            </a:r>
            <a:r>
              <a:rPr lang="en-US" sz="3200" dirty="0" smtClean="0"/>
              <a:t>?</a:t>
            </a:r>
          </a:p>
          <a:p>
            <a:pPr marL="342900" indent="-342900" algn="l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980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1646302"/>
          </a:xfrm>
        </p:spPr>
        <p:txBody>
          <a:bodyPr/>
          <a:lstStyle/>
          <a:p>
            <a:pPr algn="l"/>
            <a:r>
              <a:rPr lang="en-US" dirty="0" smtClean="0"/>
              <a:t>RMI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2130136"/>
            <a:ext cx="7766936" cy="4021282"/>
          </a:xfrm>
        </p:spPr>
        <p:txBody>
          <a:bodyPr>
            <a:normAutofit/>
          </a:bodyPr>
          <a:lstStyle/>
          <a:p>
            <a:pPr algn="l"/>
            <a:endParaRPr lang="en-US" dirty="0" smtClean="0"/>
          </a:p>
          <a:p>
            <a:pPr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47" y="2338136"/>
            <a:ext cx="58293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116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1646302"/>
          </a:xfrm>
        </p:spPr>
        <p:txBody>
          <a:bodyPr/>
          <a:lstStyle/>
          <a:p>
            <a:pPr algn="l"/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RMI(1)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828800"/>
            <a:ext cx="7766936" cy="4322618"/>
          </a:xfrm>
        </p:spPr>
        <p:txBody>
          <a:bodyPr/>
          <a:lstStyle/>
          <a:p>
            <a:pPr algn="l"/>
            <a:r>
              <a:rPr lang="en-US" sz="2800" u="sng" dirty="0" smtClean="0"/>
              <a:t>Server</a:t>
            </a:r>
            <a:r>
              <a:rPr lang="en-US" sz="2800" dirty="0" smtClean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RMI server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lookup service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client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Java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rmiregistry</a:t>
            </a:r>
            <a:r>
              <a:rPr lang="en-US" dirty="0"/>
              <a:t>, </a:t>
            </a:r>
            <a:r>
              <a:rPr lang="en-US" dirty="0" err="1"/>
              <a:t>chạy</a:t>
            </a:r>
            <a:r>
              <a:rPr lang="en-US" dirty="0"/>
              <a:t> ở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,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RMI.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server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,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request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client.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client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RMI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Các</a:t>
            </a:r>
            <a:r>
              <a:rPr lang="en-US" dirty="0"/>
              <a:t> client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chiếu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b="1" dirty="0">
                <a:solidFill>
                  <a:srgbClr val="FF0000"/>
                </a:solidFill>
              </a:rPr>
              <a:t>registry </a:t>
            </a:r>
          </a:p>
          <a:p>
            <a:pPr algn="l"/>
            <a:endParaRPr lang="en-US" dirty="0" smtClean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7691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1646302"/>
          </a:xfrm>
        </p:spPr>
        <p:txBody>
          <a:bodyPr/>
          <a:lstStyle/>
          <a:p>
            <a:pPr algn="l"/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RMI(2)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2368" y="1841377"/>
            <a:ext cx="8058814" cy="4763959"/>
          </a:xfrm>
        </p:spPr>
        <p:txBody>
          <a:bodyPr>
            <a:normAutofit/>
          </a:bodyPr>
          <a:lstStyle/>
          <a:p>
            <a:pPr algn="l"/>
            <a:r>
              <a:rPr lang="en-US" sz="2800" u="sng" dirty="0" smtClean="0"/>
              <a:t>Client</a:t>
            </a:r>
            <a:r>
              <a:rPr lang="en-US" sz="2800" dirty="0" smtClean="0"/>
              <a:t>:</a:t>
            </a:r>
          </a:p>
          <a:p>
            <a:pPr algn="l"/>
            <a:r>
              <a:rPr lang="en-US" dirty="0" smtClean="0"/>
              <a:t>Client </a:t>
            </a:r>
            <a:r>
              <a:rPr lang="en-US" dirty="0" err="1" smtClean="0"/>
              <a:t>muốn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xa</a:t>
            </a:r>
            <a:r>
              <a:rPr lang="en-US" dirty="0" smtClean="0"/>
              <a:t> </a:t>
            </a:r>
          </a:p>
          <a:p>
            <a:pPr algn="l"/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có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một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tham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chiếu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. </a:t>
            </a:r>
          </a:p>
          <a:p>
            <a:pPr algn="l"/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qua </a:t>
            </a:r>
            <a:r>
              <a:rPr lang="en-US" b="1" dirty="0" smtClean="0">
                <a:solidFill>
                  <a:srgbClr val="FF0000"/>
                </a:solidFill>
              </a:rPr>
              <a:t>RMI registry</a:t>
            </a:r>
            <a:r>
              <a:rPr lang="en-US" dirty="0" smtClean="0"/>
              <a:t>.</a:t>
            </a:r>
          </a:p>
          <a:p>
            <a:pPr algn="l"/>
            <a:r>
              <a:rPr lang="en-US" dirty="0" err="1" smtClean="0"/>
              <a:t>Các</a:t>
            </a:r>
            <a:r>
              <a:rPr lang="en-US" dirty="0" smtClean="0"/>
              <a:t> client request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qua</a:t>
            </a:r>
          </a:p>
          <a:p>
            <a:pPr algn="l"/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URL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endParaRPr lang="en-US" dirty="0" smtClean="0"/>
          </a:p>
          <a:p>
            <a:pPr algn="l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rmi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://hostname:port/servicename</a:t>
            </a:r>
          </a:p>
          <a:p>
            <a:pPr algn="l"/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chiếu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xa</a:t>
            </a:r>
            <a:r>
              <a:rPr lang="en-US" dirty="0" smtClean="0"/>
              <a:t>. </a:t>
            </a:r>
          </a:p>
          <a:p>
            <a:pPr algn="l"/>
            <a:r>
              <a:rPr lang="en-US" dirty="0" smtClean="0"/>
              <a:t>Client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thao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tác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endParaRPr lang="en-US" dirty="0" smtClean="0"/>
          </a:p>
          <a:p>
            <a:pPr algn="l"/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đối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tượng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đó</a:t>
            </a:r>
            <a:r>
              <a:rPr lang="en-US" b="1" dirty="0" smtClean="0">
                <a:solidFill>
                  <a:srgbClr val="FF0000"/>
                </a:solidFill>
              </a:rPr>
              <a:t> ở </a:t>
            </a:r>
            <a:r>
              <a:rPr lang="en-US" b="1" dirty="0" err="1" smtClean="0">
                <a:solidFill>
                  <a:srgbClr val="FF0000"/>
                </a:solidFill>
              </a:rPr>
              <a:t>cục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bộ</a:t>
            </a:r>
            <a:r>
              <a:rPr lang="en-US" dirty="0"/>
              <a:t>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09" y="1591868"/>
            <a:ext cx="4036148" cy="461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1008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512</TotalTime>
  <Words>573</Words>
  <Application>Microsoft Office PowerPoint</Application>
  <PresentationFormat>Custom</PresentationFormat>
  <Paragraphs>90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Facet</vt:lpstr>
      <vt:lpstr>Ứng dụng màn hình chờ</vt:lpstr>
      <vt:lpstr>Nội dung trình bày</vt:lpstr>
      <vt:lpstr>GiỚI THIỆU ĐỀ TÀI (1)</vt:lpstr>
      <vt:lpstr>GiỚI THIỆU ĐỀ TÀI (2)</vt:lpstr>
      <vt:lpstr>GiỚI THIỆU ĐỀ TÀI (3)</vt:lpstr>
      <vt:lpstr>Giới thiệu RMI</vt:lpstr>
      <vt:lpstr>RMI là gì?</vt:lpstr>
      <vt:lpstr>Cơ chế của RMI(1)</vt:lpstr>
      <vt:lpstr>Cơ chế của RMI(2)</vt:lpstr>
      <vt:lpstr>Cơ chế của RMI(3)</vt:lpstr>
      <vt:lpstr>THIẾT KẾ CHƯƠNG TRÌNH Framework</vt:lpstr>
      <vt:lpstr>THIẾT KẾ CHƯƠNG TRÌNH</vt:lpstr>
      <vt:lpstr>THIẾT KẾ CHƯƠNG TRÌNH</vt:lpstr>
      <vt:lpstr>THIẾT KẾ GIAO DiỆN(1) V1.0 – Màn hình Cài đặt</vt:lpstr>
      <vt:lpstr>THIẾT KẾ GIAO DiỆN(2) V2.1 – màn hình cài đặt</vt:lpstr>
      <vt:lpstr>THIẾT KẾ GIAO DiỆN(3)  màn hình của các máy Client</vt:lpstr>
      <vt:lpstr>THIẾT KẾ GIAO DiỆN(4)  màn hình của các máy Client</vt:lpstr>
      <vt:lpstr>Kết quả đạt được </vt:lpstr>
      <vt:lpstr>Demo chương trình(1)</vt:lpstr>
      <vt:lpstr>Demo chương trình(2)</vt:lpstr>
      <vt:lpstr>Demo chương trình(3)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Hoàng Đạt Phạm</dc:creator>
  <cp:lastModifiedBy>MutTet</cp:lastModifiedBy>
  <cp:revision>44</cp:revision>
  <dcterms:created xsi:type="dcterms:W3CDTF">2014-12-15T02:58:25Z</dcterms:created>
  <dcterms:modified xsi:type="dcterms:W3CDTF">2014-12-16T10:11:07Z</dcterms:modified>
</cp:coreProperties>
</file>